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6AACC-6BCE-426D-861D-3795482C34D5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4F8FB-C7C0-4C91-82E3-B905C65B6A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80" y="0"/>
            <a:ext cx="9148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ISGA</dc:creator>
  <cp:lastModifiedBy>ISGA</cp:lastModifiedBy>
  <cp:revision>6</cp:revision>
  <dcterms:created xsi:type="dcterms:W3CDTF">2020-01-11T00:00:11Z</dcterms:created>
  <dcterms:modified xsi:type="dcterms:W3CDTF">2020-01-11T00:47:33Z</dcterms:modified>
</cp:coreProperties>
</file>